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43AF8-5E93-BF7E-39AC-F301B8525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566C8-4F8C-B445-86EE-D4719C188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B60A8-9437-C224-D05C-5724AF9FA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32CC4-70DA-4561-8422-3CAF5B3E23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6976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6927B-A085-43A0-0770-838FA449A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481D2-46F0-23B6-9B81-DA6089AE4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06465-1E6F-A273-CD0A-93CAC1E96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A3009-CE94-4721-A233-EBC94749D2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8844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26514-2567-A636-92E8-5D6782FB7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78DA6-9C36-498A-1D36-897A3E5C4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9950DB-4782-77BF-45D3-9C09EAA0B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C5A5B-B764-4091-9688-E9E8BE190B2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5823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57348-F1F6-6C5B-1E64-B3BBC0915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C9D09-D99F-D004-7E33-8A3C70087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3C309-227E-3F73-096A-881012FF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97A55-FED6-42F2-9F81-F578F1A4E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7369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CC9C35-4A59-EC0D-E464-A44212A6E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7D1EC7-A64E-9F20-EE8C-421D566CB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9B198-9FBE-A81C-D64A-6337839B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4A7400-0DDB-4207-933F-5A7E7F4ECC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7588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F2C522-3ECB-DC15-B225-5FB415795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E911766-05FD-F2C1-1240-BC7A7D857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8FAA05-A88D-B9E8-4589-B8A729F19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47906-97E5-47E6-8BEC-77F50DB69E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479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ACCEB29-E7BA-120B-4FD6-F9A63790C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B8301E-FC31-136F-C0BF-0FD457E5A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EAA9BB9-9F24-DEE2-2042-E945D0107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ED204-CEDB-4D00-AEF6-E5549B4519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710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DF5555-21FD-8CEF-2476-62A52EC11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2A8C22F-0AF1-F8E6-D482-384FAE631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C1EAF9-AE17-EAD7-7AFE-A6477475F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46070-4650-4136-8E17-F26A7F4FDE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2793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85EB152-D36E-019E-36BA-272D46D3F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E4E373C-36B6-564E-BD66-1DC06C020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5648055-F160-C26D-D369-944F4EAB9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9F1B9-8DA3-4734-B054-4D19DC84E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36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C4F15FC-8DA3-9BD2-B356-1EAC2AE8A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5F5EBE8-E98E-BFD9-BC71-85CB812AB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EBFED81-CA5E-06B8-F30B-A05194AE3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C518-F02E-4501-A385-B5F455F777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08196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4746885-B8A7-BFFC-990F-311B44417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A79373-A252-27E0-1357-7BDF8C808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8CF8274-7E15-A4D7-ECF1-0814FDEC7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7F583-22ED-4A0D-AFE3-AA2EE1E6F6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5048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FD7BD2F-563C-5466-1FF3-015206373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72C11A4-C780-3366-B1B8-54CE71BA23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52853D-CE79-D9EF-1334-BC32C151E9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8F3D98-3B53-0B25-914B-4526D71B50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3597A-94B7-BFF7-1FD0-E06B9EF4CE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1996826-E177-4D1C-9782-A9889E2E7B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F463AA4-94D3-85EE-3EFB-83337FBEF91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700213"/>
            <a:ext cx="8116887" cy="2881312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Our Father, who in Heaven art,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All hallowed be thy name,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Thy Kingdom come to every heart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To light the holy flame.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>
            <a:extLst>
              <a:ext uri="{FF2B5EF4-FFF2-40B4-BE49-F238E27FC236}">
                <a16:creationId xmlns:a16="http://schemas.microsoft.com/office/drawing/2014/main" id="{AC7F32C3-1E39-6DA0-6C35-B687E9EFEC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9456" y="1700634"/>
            <a:ext cx="8193088" cy="3456731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Help us on earth to do thy will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As angels do in Heaven,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And may to us in good and ill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Thy gracious gifts be given.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929985F0-E8A0-5171-FC6A-F4B69E42F0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7556" y="1772927"/>
            <a:ext cx="8116887" cy="331214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400" dirty="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Our trespasses, O Lord, forgive,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And grant us grace to show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To all with whom we move and live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The grace thou dost bestow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4A8D753C-B18F-F18D-4DA5-CFF8FA70C59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773237"/>
            <a:ext cx="10515600" cy="33115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400" dirty="0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Be near us in temptation’s hour,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Let strength divine abound;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Deliver by thy mighty power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When evil shall surround.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CF721332-E792-1360-D8C4-01AD1AA69BB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36762" y="1701006"/>
            <a:ext cx="8118475" cy="345598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en-US" sz="2400" dirty="0"/>
              <a:t>Verse 5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The kingdoms of the world are thine,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Thine too the praise shall be;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Grant us to worship at thy shrine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US" altLang="en-US" sz="4000" dirty="0"/>
              <a:t>To all eternity.</a:t>
            </a:r>
          </a:p>
        </p:txBody>
      </p:sp>
      <p:sp>
        <p:nvSpPr>
          <p:cNvPr id="6147" name="TextBox 8">
            <a:extLst>
              <a:ext uri="{FF2B5EF4-FFF2-40B4-BE49-F238E27FC236}">
                <a16:creationId xmlns:a16="http://schemas.microsoft.com/office/drawing/2014/main" id="{E4C02435-CFA1-0CB6-4790-2CEB1C0D6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876925"/>
            <a:ext cx="6096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Our Father, who in Heaven art </a:t>
            </a:r>
          </a:p>
          <a:p>
            <a:pPr eaLnBrk="1" hangingPunct="1"/>
            <a:r>
              <a:rPr lang="en-US" altLang="en-US" sz="1000"/>
              <a:t>Charles Coller (1863-1935)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  <a:endParaRPr lang="en-AU" altLang="en-US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158</Words>
  <Application>Microsoft Office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624</dc:title>
  <dc:creator>Perth Fortress</dc:creator>
  <cp:lastModifiedBy>Narelle Wheaton</cp:lastModifiedBy>
  <cp:revision>3</cp:revision>
  <dcterms:created xsi:type="dcterms:W3CDTF">2001-06-20T11:53:19Z</dcterms:created>
  <dcterms:modified xsi:type="dcterms:W3CDTF">2023-07-27T03:08:05Z</dcterms:modified>
</cp:coreProperties>
</file>